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1"/>
  </p:notesMasterIdLst>
  <p:sldIdLst>
    <p:sldId id="266" r:id="rId5"/>
    <p:sldId id="267" r:id="rId6"/>
    <p:sldId id="268" r:id="rId7"/>
    <p:sldId id="269" r:id="rId8"/>
    <p:sldId id="290" r:id="rId9"/>
    <p:sldId id="27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9" autoAdjust="0"/>
    <p:restoredTop sz="94660"/>
  </p:normalViewPr>
  <p:slideViewPr>
    <p:cSldViewPr snapToGrid="0">
      <p:cViewPr varScale="1">
        <p:scale>
          <a:sx n="99" d="100"/>
          <a:sy n="99" d="100"/>
        </p:scale>
        <p:origin x="88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What’s new in </a:t>
            </a:r>
            <a:r>
              <a:rPr lang="en-US" sz="3600" dirty="0" err="1">
                <a:solidFill>
                  <a:srgbClr val="FFFFFF"/>
                </a:solidFill>
              </a:rPr>
              <a:t>c#</a:t>
            </a:r>
            <a:r>
              <a:rPr lang="en-US" sz="3600" dirty="0">
                <a:solidFill>
                  <a:srgbClr val="FFFFFF"/>
                </a:solidFill>
              </a:rPr>
              <a:t> 11 and </a:t>
            </a:r>
            <a:r>
              <a:rPr lang="en-US" sz="3600" dirty="0" err="1">
                <a:solidFill>
                  <a:srgbClr val="FFFFFF"/>
                </a:solidFill>
              </a:rPr>
              <a:t>.net</a:t>
            </a:r>
            <a:r>
              <a:rPr lang="en-US" sz="3600" dirty="0">
                <a:solidFill>
                  <a:srgbClr val="FFFFFF"/>
                </a:solidFill>
              </a:rPr>
              <a:t>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Features, </a:t>
            </a:r>
            <a:r>
              <a:rPr lang="en-US" sz="1800" dirty="0" err="1">
                <a:solidFill>
                  <a:srgbClr val="FFFFFF"/>
                </a:solidFill>
              </a:rPr>
              <a:t>bcl</a:t>
            </a:r>
            <a:r>
              <a:rPr lang="en-US" sz="1800" dirty="0">
                <a:solidFill>
                  <a:srgbClr val="FFFFFF"/>
                </a:solidFill>
              </a:rPr>
              <a:t> and tools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A734-D19C-4595-A0BE-1DDD996A8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Referent – Sia Ghassemi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82EAB-D49C-4B3D-B589-AA48A8AA0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CEO/Founder of Sia Consulting</a:t>
            </a:r>
          </a:p>
          <a:p>
            <a:r>
              <a:rPr lang="en-US" dirty="0"/>
              <a:t> Cloud-Consulting</a:t>
            </a:r>
          </a:p>
          <a:p>
            <a:r>
              <a:rPr lang="en-US" dirty="0"/>
              <a:t> Cloud-Development</a:t>
            </a:r>
          </a:p>
          <a:p>
            <a:r>
              <a:rPr lang="en-US" dirty="0"/>
              <a:t> Cloud-Security</a:t>
            </a:r>
          </a:p>
          <a:p>
            <a:r>
              <a:rPr lang="en-US" dirty="0"/>
              <a:t> Domain </a:t>
            </a:r>
            <a:r>
              <a:rPr lang="en-US" dirty="0" err="1"/>
              <a:t>Moddeling</a:t>
            </a:r>
            <a:r>
              <a:rPr lang="en-US" dirty="0"/>
              <a:t> / DDD</a:t>
            </a:r>
          </a:p>
          <a:p>
            <a:r>
              <a:rPr lang="en-US" dirty="0"/>
              <a:t> Trainings</a:t>
            </a:r>
          </a:p>
          <a:p>
            <a:r>
              <a:rPr lang="en-US" dirty="0"/>
              <a:t> GPT Development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994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FA8BA-0DA8-47E4-BF9B-0A2ADE24E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1B7B4-3B05-4239-A8C2-AB185DF8D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  <a:p>
            <a:r>
              <a:rPr lang="en-US" dirty="0"/>
              <a:t>C# 11 Features</a:t>
            </a:r>
          </a:p>
          <a:p>
            <a:r>
              <a:rPr lang="en-US" dirty="0"/>
              <a:t>NET 7 BCL and other new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68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Old new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23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685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6F35-4092-4138-8381-7461E5E78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Tools for trying new C# and .NET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888E1-0FE7-401C-9866-D8AE5B8EA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5999"/>
            <a:ext cx="10044023" cy="4076163"/>
          </a:xfrm>
        </p:spPr>
        <p:txBody>
          <a:bodyPr>
            <a:normAutofit/>
          </a:bodyPr>
          <a:lstStyle/>
          <a:p>
            <a:r>
              <a:rPr lang="en-US" dirty="0"/>
              <a:t>Polyglot Notebooks</a:t>
            </a:r>
          </a:p>
          <a:p>
            <a:pPr lvl="1"/>
            <a:r>
              <a:rPr lang="en-US" dirty="0"/>
              <a:t>Support for multiple languages</a:t>
            </a:r>
          </a:p>
          <a:p>
            <a:pPr lvl="1"/>
            <a:r>
              <a:rPr lang="en-US" dirty="0"/>
              <a:t>Support for Variable sharing</a:t>
            </a:r>
          </a:p>
          <a:p>
            <a:pPr lvl="1"/>
            <a:r>
              <a:rPr lang="en-US" dirty="0"/>
              <a:t>Great for trying out new code quickly</a:t>
            </a:r>
          </a:p>
          <a:p>
            <a:pPr lvl="1"/>
            <a:r>
              <a:rPr lang="en-US" dirty="0"/>
              <a:t>Successor to .NET Interactive</a:t>
            </a:r>
          </a:p>
          <a:p>
            <a:r>
              <a:rPr lang="en-US" dirty="0"/>
              <a:t>Sharplab.io</a:t>
            </a:r>
          </a:p>
          <a:p>
            <a:pPr lvl="1"/>
            <a:r>
              <a:rPr lang="en-US" dirty="0"/>
              <a:t>Online C# compiler/</a:t>
            </a:r>
            <a:r>
              <a:rPr lang="en-US" dirty="0" err="1"/>
              <a:t>decompiler</a:t>
            </a:r>
            <a:endParaRPr lang="en-US" dirty="0"/>
          </a:p>
          <a:p>
            <a:pPr lvl="1"/>
            <a:r>
              <a:rPr lang="en-US" dirty="0"/>
              <a:t>Try feature branches</a:t>
            </a:r>
          </a:p>
          <a:p>
            <a:pPr lvl="1"/>
            <a:r>
              <a:rPr lang="en-US" dirty="0"/>
              <a:t>Check what your code does</a:t>
            </a:r>
          </a:p>
        </p:txBody>
      </p:sp>
    </p:spTree>
    <p:extLst>
      <p:ext uri="{BB962C8B-B14F-4D97-AF65-F5344CB8AC3E}">
        <p14:creationId xmlns:p14="http://schemas.microsoft.com/office/powerpoint/2010/main" val="3796817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2B4A13-0632-456F-A66A-2D0CDB9D3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568A552-34C4-41D2-A36B-9E86EC569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730653" y="-921117"/>
            <a:ext cx="1756584" cy="4408488"/>
          </a:xfrm>
          <a:custGeom>
            <a:avLst/>
            <a:gdLst>
              <a:gd name="connsiteX0" fmla="*/ 1756584 w 1756584"/>
              <a:gd name="connsiteY0" fmla="*/ 4408488 h 4408488"/>
              <a:gd name="connsiteX1" fmla="*/ 1756584 w 1756584"/>
              <a:gd name="connsiteY1" fmla="*/ 0 h 4408488"/>
              <a:gd name="connsiteX2" fmla="*/ 1350810 w 1756584"/>
              <a:gd name="connsiteY2" fmla="*/ 0 h 4408488"/>
              <a:gd name="connsiteX3" fmla="*/ 1350810 w 1756584"/>
              <a:gd name="connsiteY3" fmla="*/ 4024068 h 4408488"/>
              <a:gd name="connsiteX4" fmla="*/ 0 w 1756584"/>
              <a:gd name="connsiteY4" fmla="*/ 4023445 h 4408488"/>
              <a:gd name="connsiteX5" fmla="*/ 0 w 1756584"/>
              <a:gd name="connsiteY5" fmla="*/ 440848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6584" h="4408488">
                <a:moveTo>
                  <a:pt x="1756584" y="4408488"/>
                </a:moveTo>
                <a:lnTo>
                  <a:pt x="1756584" y="0"/>
                </a:lnTo>
                <a:lnTo>
                  <a:pt x="1350810" y="0"/>
                </a:lnTo>
                <a:lnTo>
                  <a:pt x="1350810" y="4024068"/>
                </a:lnTo>
                <a:lnTo>
                  <a:pt x="0" y="4023445"/>
                </a:lnTo>
                <a:lnTo>
                  <a:pt x="0" y="440848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8BE655E-142C-41C9-895E-54D55EDDA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673443" y="2182330"/>
            <a:ext cx="1755930" cy="4408488"/>
          </a:xfrm>
          <a:custGeom>
            <a:avLst/>
            <a:gdLst>
              <a:gd name="connsiteX0" fmla="*/ 0 w 1755930"/>
              <a:gd name="connsiteY0" fmla="*/ 4023420 h 4408488"/>
              <a:gd name="connsiteX1" fmla="*/ 1 w 1755930"/>
              <a:gd name="connsiteY1" fmla="*/ 4408488 h 4408488"/>
              <a:gd name="connsiteX2" fmla="*/ 1755930 w 1755930"/>
              <a:gd name="connsiteY2" fmla="*/ 4408488 h 4408488"/>
              <a:gd name="connsiteX3" fmla="*/ 1755930 w 1755930"/>
              <a:gd name="connsiteY3" fmla="*/ 0 h 4408488"/>
              <a:gd name="connsiteX4" fmla="*/ 1350156 w 1755930"/>
              <a:gd name="connsiteY4" fmla="*/ 0 h 4408488"/>
              <a:gd name="connsiteX5" fmla="*/ 1350156 w 1755930"/>
              <a:gd name="connsiteY5" fmla="*/ 4023628 h 440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55930" h="4408488">
                <a:moveTo>
                  <a:pt x="0" y="4023420"/>
                </a:moveTo>
                <a:lnTo>
                  <a:pt x="1" y="4408488"/>
                </a:lnTo>
                <a:lnTo>
                  <a:pt x="1755930" y="4408488"/>
                </a:lnTo>
                <a:lnTo>
                  <a:pt x="1755930" y="0"/>
                </a:lnTo>
                <a:lnTo>
                  <a:pt x="1350156" y="0"/>
                </a:lnTo>
                <a:lnTo>
                  <a:pt x="1350156" y="4023628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B3C48F-0A04-4865-B627-D8D4863AB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006" y="1086143"/>
            <a:ext cx="9969910" cy="3540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What’s new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AAE7D-8CA6-4220-A084-0E2E787B3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2858" y="5515897"/>
            <a:ext cx="10674117" cy="71522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300" dirty="0"/>
              <a:t>Let’s go to the notebooks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8CC593-9FF4-46EF-81AE-2D26922F1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24734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Franklin Gothic Book</vt:lpstr>
      <vt:lpstr>Crop</vt:lpstr>
      <vt:lpstr>What’s new in c# 11 and .net 7</vt:lpstr>
      <vt:lpstr>Referent – Sia Ghassemi</vt:lpstr>
      <vt:lpstr>Agenda</vt:lpstr>
      <vt:lpstr>Old new tools</vt:lpstr>
      <vt:lpstr>Tools for trying new C# and .NET features</vt:lpstr>
      <vt:lpstr>What’s new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2019-09-12T12:57:13Z</dcterms:created>
  <dcterms:modified xsi:type="dcterms:W3CDTF">2023-05-10T11:58:24Z</dcterms:modified>
</cp:coreProperties>
</file>